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2025-01-09T16:11:29Z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